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3033712"/>
            <a:ext cx="97440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633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50968" cy="5672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780928"/>
            <a:ext cx="27363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65104"/>
            <a:ext cx="59046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781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5328592" cy="165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77152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33302"/>
            <a:ext cx="7200800" cy="1471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061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10801200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450" y="815342"/>
            <a:ext cx="10373296" cy="2466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756" y="3117392"/>
            <a:ext cx="10513168" cy="37406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5413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04864"/>
            <a:ext cx="95535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16014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1571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60932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9178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442613"/>
            <a:ext cx="216024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94107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8712968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610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6552728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8393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153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70478" cy="5634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73325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228" cy="5540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1571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9000"/>
            <a:ext cx="1728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869160"/>
            <a:ext cx="1728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010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73016"/>
            <a:ext cx="525658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5821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9010"/>
            <a:ext cx="5112568" cy="165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79914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06638"/>
            <a:ext cx="5688632" cy="2462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6543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190" y="2480914"/>
            <a:ext cx="6667985" cy="2172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